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8" r:id="rId3"/>
    <p:sldId id="267" r:id="rId4"/>
    <p:sldId id="259" r:id="rId5"/>
    <p:sldId id="260" r:id="rId6"/>
    <p:sldId id="270" r:id="rId7"/>
    <p:sldId id="261" r:id="rId8"/>
    <p:sldId id="271" r:id="rId9"/>
    <p:sldId id="262" r:id="rId10"/>
    <p:sldId id="272" r:id="rId11"/>
    <p:sldId id="263" r:id="rId12"/>
    <p:sldId id="273" r:id="rId13"/>
    <p:sldId id="266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FF26BF9-512D-407C-BC9F-6AFE86AAEF89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BIenvenidos a la </a:t>
            </a:r>
            <a:r>
              <a:rPr lang="en-US" dirty="0" err="1" smtClean="0"/>
              <a:t>clase</a:t>
            </a:r>
            <a:r>
              <a:rPr lang="en-US" dirty="0" smtClean="0"/>
              <a:t> de </a:t>
            </a:r>
            <a:r>
              <a:rPr lang="en-US" dirty="0" err="1" smtClean="0"/>
              <a:t>español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26827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1066800"/>
            <a:ext cx="495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omic Sans MS" panose="030F0702030302020204" pitchFamily="66" charset="0"/>
              </a:rPr>
              <a:t>Hola</a:t>
            </a:r>
            <a:r>
              <a:rPr lang="en-US" sz="3200" b="1" dirty="0" smtClean="0">
                <a:latin typeface="Comic Sans MS" panose="030F0702030302020204" pitchFamily="66" charset="0"/>
              </a:rPr>
              <a:t>!  me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llamo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señora</a:t>
            </a:r>
            <a:r>
              <a:rPr lang="en-US" sz="3200" b="1" dirty="0" smtClean="0">
                <a:latin typeface="Comic Sans MS" panose="030F0702030302020204" pitchFamily="66" charset="0"/>
              </a:rPr>
              <a:t> Bernal 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Soy de Colombia 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Image result for soy de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3429000" cy="23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628"/>
            <a:ext cx="8039100" cy="3579849"/>
          </a:xfrm>
        </p:spPr>
        <p:txBody>
          <a:bodyPr>
            <a:normAutofit/>
          </a:bodyPr>
          <a:lstStyle/>
          <a:p>
            <a:r>
              <a:rPr lang="es-ES" sz="2800" dirty="0" smtClean="0"/>
              <a:t>¿Cuál </a:t>
            </a:r>
            <a:r>
              <a:rPr lang="es-ES" sz="2800" dirty="0"/>
              <a:t>es tu número </a:t>
            </a:r>
            <a:r>
              <a:rPr lang="es-ES" sz="2800" dirty="0" smtClean="0"/>
              <a:t>favorito? </a:t>
            </a:r>
            <a:r>
              <a:rPr lang="es-ES" sz="3200" dirty="0"/>
              <a:t>Me gusta....</a:t>
            </a:r>
            <a:endParaRPr lang="es-ES" sz="3200" dirty="0" smtClean="0"/>
          </a:p>
          <a:p>
            <a:r>
              <a:rPr lang="es-ES" sz="3200" dirty="0" smtClean="0"/>
              <a:t> </a:t>
            </a:r>
            <a:r>
              <a:rPr lang="es-ES" sz="3200" b="0" dirty="0"/>
              <a:t> </a:t>
            </a:r>
            <a:endParaRPr lang="es-ES" sz="3200" b="0" dirty="0" smtClean="0"/>
          </a:p>
          <a:p>
            <a:endParaRPr lang="es-ES" sz="3200" b="0" dirty="0" smtClean="0"/>
          </a:p>
          <a:p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594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 el </a:t>
            </a:r>
            <a:r>
              <a:rPr lang="en-US" dirty="0" err="1" smtClean="0"/>
              <a:t>pollo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8194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e result for arroz con poll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comida favorito? Me gusta…..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054340" cy="357984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b="1" dirty="0" smtClean="0"/>
              <a:t>El </a:t>
            </a:r>
            <a:r>
              <a:rPr lang="en-US" sz="2800" b="1" dirty="0" err="1" smtClean="0"/>
              <a:t>pollo</a:t>
            </a:r>
            <a:r>
              <a:rPr lang="en-US" sz="2800" b="1" dirty="0" smtClean="0"/>
              <a:t> </a:t>
            </a:r>
            <a:r>
              <a:rPr lang="en-US" sz="2800" dirty="0" smtClean="0"/>
              <a:t>	 	</a:t>
            </a:r>
            <a:r>
              <a:rPr lang="en-US" sz="2800" b="1" dirty="0" smtClean="0"/>
              <a:t>La pizza </a:t>
            </a:r>
            <a:r>
              <a:rPr lang="en-US" sz="2800" dirty="0" smtClean="0"/>
              <a:t>	 </a:t>
            </a:r>
            <a:r>
              <a:rPr lang="en-US" sz="2800" b="1" dirty="0" smtClean="0"/>
              <a:t>La </a:t>
            </a:r>
            <a:r>
              <a:rPr lang="en-US" sz="2800" b="1" dirty="0" err="1" smtClean="0"/>
              <a:t>hamburguesa</a:t>
            </a:r>
            <a:endParaRPr lang="en-US" sz="28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r>
              <a:rPr lang="en-US" sz="3200" dirty="0" smtClean="0"/>
              <a:t>						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53082"/>
            <a:ext cx="2362200" cy="227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8848"/>
            <a:ext cx="3048000" cy="228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49" y="1853083"/>
            <a:ext cx="3200400" cy="228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circulo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800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 result for ball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9" y="381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abezas moj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52800"/>
            <a:ext cx="27051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82040"/>
          </a:xfrm>
        </p:spPr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FIGURA geométrica favorita? </a:t>
            </a:r>
            <a:r>
              <a:rPr lang="es-ES" dirty="0"/>
              <a:t>Me gusta…..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295400"/>
            <a:ext cx="3022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Rules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s-ES" dirty="0">
                <a:solidFill>
                  <a:srgbClr val="FF0000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Reglas de la clase de Español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HINE Classroom Management Poster...Free!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5626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1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me (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smtClean="0"/>
              <a:t>mi)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196"/>
            <a:ext cx="350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bandeja paisa colomb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97180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Patricia\Desktop\con el pajaro tulca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3451"/>
            <a:ext cx="2590800" cy="2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520940" cy="548640"/>
          </a:xfrm>
        </p:spPr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y </a:t>
            </a:r>
            <a:r>
              <a:rPr lang="en-US" dirty="0" err="1" smtClean="0"/>
              <a:t>viajar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35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438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 descr="https://apis.mail.yahoo.com/ws/v3/mailboxes/@.id==VjN-CHxFw-HJ7g85hQITrc2jaLWg4yuTO5sJgKzLkVL0oyj6kZvY6cnhp48jdfDpF4hHL2Bc-3JJ1jbZuq-CgBM0nA/messages/@.id==AEj9CNx_r9zCXV8qow2z0FYXP9s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814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perros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410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133600" y="1845740"/>
            <a:ext cx="1600199" cy="731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Chanel 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4038600" y="1598676"/>
            <a:ext cx="18288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Alf 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304800" y="1598676"/>
            <a:ext cx="1219200" cy="8768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Dolly </a:t>
            </a:r>
            <a:endParaRPr lang="en-US" dirty="0"/>
          </a:p>
        </p:txBody>
      </p:sp>
      <p:sp>
        <p:nvSpPr>
          <p:cNvPr id="7" name="AutoShape 4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264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3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7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9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72967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7411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2438400" cy="19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359140" cy="3852372"/>
          </a:xfrm>
        </p:spPr>
        <p:txBody>
          <a:bodyPr>
            <a:normAutofit/>
          </a:bodyPr>
          <a:lstStyle/>
          <a:p>
            <a:r>
              <a:rPr lang="es-ES" sz="2800" b="0" dirty="0"/>
              <a:t>¿</a:t>
            </a:r>
            <a:r>
              <a:rPr lang="es-ES" sz="2800" dirty="0" smtClean="0"/>
              <a:t>Cuál </a:t>
            </a:r>
            <a:r>
              <a:rPr lang="es-ES" sz="2800" dirty="0"/>
              <a:t>es tu animal </a:t>
            </a:r>
            <a:r>
              <a:rPr lang="es-ES" sz="2800" dirty="0" smtClean="0"/>
              <a:t>favorito</a:t>
            </a:r>
            <a:r>
              <a:rPr lang="es-ES" sz="2800" b="0" dirty="0" smtClean="0"/>
              <a:t>? </a:t>
            </a:r>
            <a:r>
              <a:rPr lang="es-ES" sz="2800" dirty="0"/>
              <a:t>Me gusta....</a:t>
            </a:r>
            <a:r>
              <a:rPr lang="es-ES" sz="2800" b="0" dirty="0" smtClean="0"/>
              <a:t> </a:t>
            </a:r>
            <a:endParaRPr lang="es-ES" sz="2800" dirty="0" smtClean="0"/>
          </a:p>
          <a:p>
            <a:r>
              <a:rPr lang="es-ES" sz="2400" dirty="0" smtClean="0"/>
              <a:t>El perro </a:t>
            </a:r>
            <a:r>
              <a:rPr lang="es-ES" sz="2400" b="0" dirty="0" smtClean="0"/>
              <a:t>		</a:t>
            </a:r>
            <a:r>
              <a:rPr lang="es-ES" sz="2400" dirty="0" smtClean="0"/>
              <a:t>     el gato </a:t>
            </a:r>
            <a:r>
              <a:rPr lang="es-ES" sz="2400" b="0" dirty="0" smtClean="0"/>
              <a:t>		</a:t>
            </a:r>
            <a:r>
              <a:rPr lang="es-ES" sz="2400" dirty="0" smtClean="0"/>
              <a:t>   la tortuga </a:t>
            </a:r>
          </a:p>
          <a:p>
            <a:r>
              <a:rPr lang="es-ES" sz="2400" b="0" dirty="0" smtClean="0"/>
              <a:t>	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6193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82780"/>
            <a:ext cx="2689504" cy="21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24713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color ROJO </a:t>
            </a:r>
            <a:endParaRPr lang="en-US" dirty="0"/>
          </a:p>
        </p:txBody>
      </p:sp>
      <p:pic>
        <p:nvPicPr>
          <p:cNvPr id="4100" name="Picture 4" descr="Image result for ROJO CORAZON FRESA GLOBO Y RO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72" y="1295400"/>
            <a:ext cx="3162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38600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Image result for fres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 result for vestido rojo quincean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6312"/>
            <a:ext cx="2743200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863840" cy="3579849"/>
          </a:xfrm>
        </p:spPr>
        <p:txBody>
          <a:bodyPr>
            <a:normAutofit/>
          </a:bodyPr>
          <a:lstStyle/>
          <a:p>
            <a:r>
              <a:rPr lang="es-ES" sz="3200" b="0" dirty="0"/>
              <a:t>¿</a:t>
            </a:r>
            <a:r>
              <a:rPr lang="es-ES" sz="3200" dirty="0"/>
              <a:t>Cuál es tu </a:t>
            </a:r>
            <a:r>
              <a:rPr lang="es-ES" sz="3200" dirty="0" smtClean="0"/>
              <a:t>color favorito</a:t>
            </a:r>
            <a:r>
              <a:rPr lang="es-ES" sz="3200" b="0" dirty="0" smtClean="0"/>
              <a:t>? </a:t>
            </a:r>
            <a:r>
              <a:rPr lang="es-ES" sz="3200" dirty="0" smtClean="0"/>
              <a:t>Me gusta....</a:t>
            </a:r>
            <a:endParaRPr lang="es-ES" sz="3200" dirty="0"/>
          </a:p>
          <a:p>
            <a:endParaRPr lang="en-US" sz="3200" dirty="0"/>
          </a:p>
        </p:txBody>
      </p:sp>
      <p:pic>
        <p:nvPicPr>
          <p:cNvPr id="3074" name="Picture 2" descr="Image result for los colores en esp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7899"/>
            <a:ext cx="5715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numero</a:t>
            </a:r>
            <a:r>
              <a:rPr lang="en-US" dirty="0" smtClean="0"/>
              <a:t>   </a:t>
            </a:r>
            <a:r>
              <a:rPr lang="en-US" dirty="0" err="1" smtClean="0"/>
              <a:t>ocho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4939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l numero oc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21" y="685800"/>
            <a:ext cx="4901921" cy="47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587</TotalTime>
  <Words>130</Words>
  <Application>Microsoft Office PowerPoint</Application>
  <PresentationFormat>On-screen Show (4:3)</PresentationFormat>
  <Paragraphs>30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Angles</vt:lpstr>
      <vt:lpstr>BIenvenidos a la clase de español </vt:lpstr>
      <vt:lpstr>    Rules: Reglas de la clase de Español  </vt:lpstr>
      <vt:lpstr>All about me (todo sobre mi) </vt:lpstr>
      <vt:lpstr>Me gustan los animales y viajar   </vt:lpstr>
      <vt:lpstr>Tengo tres perros </vt:lpstr>
      <vt:lpstr>Now tell me about you</vt:lpstr>
      <vt:lpstr>Me gusta el color ROJO </vt:lpstr>
      <vt:lpstr>Now tell me about you</vt:lpstr>
      <vt:lpstr>me gusta el numero   ocho </vt:lpstr>
      <vt:lpstr>Now tell me about you</vt:lpstr>
      <vt:lpstr>Me gusta  el pollo </vt:lpstr>
      <vt:lpstr>¿Cuál es tu comida favorito? Me gusta…..</vt:lpstr>
      <vt:lpstr>Me gusta el circulo </vt:lpstr>
      <vt:lpstr>¿Cuál es tu FIGURA geométrica favorita? Me gusta…..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la clase de español</dc:title>
  <dc:creator>Patricia</dc:creator>
  <cp:lastModifiedBy>Patricia</cp:lastModifiedBy>
  <cp:revision>41</cp:revision>
  <dcterms:created xsi:type="dcterms:W3CDTF">2019-08-22T21:37:37Z</dcterms:created>
  <dcterms:modified xsi:type="dcterms:W3CDTF">2019-08-24T03:27:00Z</dcterms:modified>
</cp:coreProperties>
</file>